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47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792C-41FA-404C-8BBA-B8CE989DB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6E942-14DB-47EC-87A3-4365324A8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0DEBF-C1DA-4BF2-A567-AE7114AD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CBAF1-F088-404A-AAF1-A8A18790C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DB2DA-FC2B-4AE7-B144-E39B7DD06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8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9B4AE-157C-472C-B62F-5FD1F781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2BB35-3917-4E71-8F9C-1EDD9BC51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43F59-4E43-4A33-800D-9B4A5133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94891-9940-4F19-83C9-CBE3F92F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D9620-21B2-4AB2-B911-1B0A60C04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9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11EDE8-7B21-4359-9E10-D1D2BA3C79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5D27C-133C-4A39-812B-4C0E4A1171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4E7CC-947C-4380-B61E-7B13BA11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95259-5FD4-439C-885D-4B65E8C8A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FB188-C3CB-4271-9286-5C647BED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781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5AE2-53E7-406D-8320-C4BF32763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0D870-380C-441D-9778-8CFED434C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DB400-BC46-4B2C-9227-49151CD0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F6908-A670-4E3E-B01F-7C7B23CE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5F650-2311-47E7-9899-2C3CE82D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89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FA412-62D4-4667-BEFE-D4C617C48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95FB5-8C74-41DC-9F17-D7EBAA0B2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DC741-0B56-4FF0-A6B9-E9303ADC1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31FC4-3AF3-4A8D-8467-251A635EC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410B7-9D13-4216-AD30-7926DDD6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5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88134-D18B-4A91-AC1E-17043F8F8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C7179-F683-4861-9EF3-98CC10AABF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20B2B1-6347-4EDA-98A1-2305ED65E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5C300-CDBD-4E7C-945A-9F99DEFE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D13A0-2309-470B-BDBE-34C2E54B0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493CA-5E70-4DB5-B617-FAB773974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76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14DAA-5648-457B-8475-62694D86F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59C85-9AF7-4B9F-AB66-69E0C9A11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A3E89-C7BB-4475-AD1C-8F660B4ED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1996D5-DB52-48B1-B45C-9EED7898E1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48E571-17FD-4DBA-9A4B-5365585DC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F20F5-085F-4582-AD19-7AB693990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B718BA-F32C-4CEF-B103-5C96221F1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3D2A0C-CE1D-456C-802C-31878E9A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46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76F99-871D-4E06-9E11-867EE9760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46B495-9D5C-4FFC-86E1-A161E4A18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C4632C-E4E9-4DE1-AA78-47C389D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308BB-67E8-4FAF-9708-72B25E5C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64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C3ECC3-7D22-4EC5-AE0D-718A864F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8528CF-C0CE-45C1-ACFD-C4CDA76D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20B91-EFE0-43BB-9F22-5DAB9F50D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78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E8BD-7EBA-4630-82FF-310EF933E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F3CE8-9346-4BB7-9081-EAC32CFCE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79077-212B-4070-9CB7-50CCA6446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9946F-AAAD-4102-8D5C-9D77F8182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58A5B-CECE-4EF1-886A-CC2348F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8229C-0D27-4A49-9EC6-F6CB31F6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5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00295-3AAC-493A-8D9A-4443020A2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AFBCBD-261A-459C-928B-8648B314D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150F5-1DB3-41D3-AF8D-1B2C979E1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9D715-5145-4D4F-A969-CB7AE178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337BC-C999-45EB-B1FD-1FD7625D0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EC1C9-6EF8-472E-A265-88A29A9B4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0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28F757-9881-4142-A4FA-726176D1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4CBAC-7F6C-4704-8501-3258E366B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E291B-6BFB-47C0-A00E-0C0BD3D737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E72B2-44AC-4F23-88E0-CBDA877F8BCD}" type="datetimeFigureOut">
              <a:rPr lang="en-US" smtClean="0"/>
              <a:t>1/5/2019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8DC7F-BEBE-41AE-A455-5E8F9F760A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A5C59-D3D1-4E66-87C4-BCEF31D9A7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76CBE-1280-4D2B-87D6-1871E0AA1D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3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lant&#10;&#10;Description automatically generated">
            <a:extLst>
              <a:ext uri="{FF2B5EF4-FFF2-40B4-BE49-F238E27FC236}">
                <a16:creationId xmlns:a16="http://schemas.microsoft.com/office/drawing/2014/main" id="{CB1C6261-38B2-47E8-8E0C-881DE81932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66"/>
          <a:stretch/>
        </p:blipFill>
        <p:spPr>
          <a:xfrm>
            <a:off x="0" y="2638770"/>
            <a:ext cx="9609653" cy="8795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E3DCC2-E2A8-407A-9C9A-EC2849D9E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18360"/>
            <a:ext cx="9609653" cy="879590"/>
          </a:xfrm>
          <a:prstGeom prst="rect">
            <a:avLst/>
          </a:prstGeom>
        </p:spPr>
      </p:pic>
      <p:pic>
        <p:nvPicPr>
          <p:cNvPr id="9" name="Picture 8" descr="A picture containing food&#10;&#10;Description automatically generated">
            <a:extLst>
              <a:ext uri="{FF2B5EF4-FFF2-40B4-BE49-F238E27FC236}">
                <a16:creationId xmlns:a16="http://schemas.microsoft.com/office/drawing/2014/main" id="{EBC5684A-162C-44A2-A3A1-AB54D6209B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" t="23259" r="106" b="15600"/>
          <a:stretch/>
        </p:blipFill>
        <p:spPr>
          <a:xfrm>
            <a:off x="0" y="1759180"/>
            <a:ext cx="9609652" cy="8795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786E89-CF91-4C80-BC7C-1CCCD51A79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5"/>
          <a:stretch/>
        </p:blipFill>
        <p:spPr>
          <a:xfrm>
            <a:off x="0" y="0"/>
            <a:ext cx="9609653" cy="879590"/>
          </a:xfrm>
          <a:prstGeom prst="rect">
            <a:avLst/>
          </a:prstGeom>
        </p:spPr>
      </p:pic>
      <p:pic>
        <p:nvPicPr>
          <p:cNvPr id="13" name="Picture 12" descr="A close up of a plant&#10;&#10;Description automatically generated">
            <a:extLst>
              <a:ext uri="{FF2B5EF4-FFF2-40B4-BE49-F238E27FC236}">
                <a16:creationId xmlns:a16="http://schemas.microsoft.com/office/drawing/2014/main" id="{EB70FF1E-F9EF-4C9D-9A58-00E3F9D02DF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19"/>
          <a:stretch/>
        </p:blipFill>
        <p:spPr>
          <a:xfrm>
            <a:off x="0" y="879590"/>
            <a:ext cx="9609653" cy="87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72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Travis Williams</dc:creator>
  <cp:lastModifiedBy>Travis Williams</cp:lastModifiedBy>
  <cp:revision>1</cp:revision>
  <dcterms:created xsi:type="dcterms:W3CDTF">2019-01-05T16:16:14Z</dcterms:created>
  <dcterms:modified xsi:type="dcterms:W3CDTF">2019-01-05T16:23:13Z</dcterms:modified>
</cp:coreProperties>
</file>

<file path=docProps/thumbnail.jpeg>
</file>